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ECEE84-FE2E-44CD-BB76-205810D4F1EA}" v="101" dt="2020-11-04T23:21:12.040"/>
    <p1510:client id="{C868BC4B-B951-4EBD-8375-E58EB44C4D6D}" v="10" dt="2020-11-04T22:11:17.150"/>
    <p1510:client id="{F0D8FF61-DC0B-4032-8559-0E7FB953AE81}" v="48" dt="2020-11-04T22:41:32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>
        <p:scale>
          <a:sx n="100" d="100"/>
          <a:sy n="100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an" userId="4278aa80a2a13bcc" providerId="LiveId" clId="{C0ECEE84-FE2E-44CD-BB76-205810D4F1EA}"/>
    <pc:docChg chg="undo redo custSel modSld">
      <pc:chgData name="Anthony Tran" userId="4278aa80a2a13bcc" providerId="LiveId" clId="{C0ECEE84-FE2E-44CD-BB76-205810D4F1EA}" dt="2020-11-04T23:24:10.180" v="814" actId="20577"/>
      <pc:docMkLst>
        <pc:docMk/>
      </pc:docMkLst>
      <pc:sldChg chg="addSp delSp modSp">
        <pc:chgData name="Anthony Tran" userId="4278aa80a2a13bcc" providerId="LiveId" clId="{C0ECEE84-FE2E-44CD-BB76-205810D4F1EA}" dt="2020-11-04T23:24:10.180" v="814" actId="20577"/>
        <pc:sldMkLst>
          <pc:docMk/>
          <pc:sldMk cId="1575367350" sldId="258"/>
        </pc:sldMkLst>
        <pc:spChg chg="add del mod">
          <ac:chgData name="Anthony Tran" userId="4278aa80a2a13bcc" providerId="LiveId" clId="{C0ECEE84-FE2E-44CD-BB76-205810D4F1EA}" dt="2020-11-04T23:17:55.181" v="555" actId="478"/>
          <ac:spMkLst>
            <pc:docMk/>
            <pc:sldMk cId="1575367350" sldId="258"/>
            <ac:spMk id="2" creationId="{3FA35B06-676B-4C24-BA7A-6A2A48254C0F}"/>
          </ac:spMkLst>
        </pc:spChg>
        <pc:spChg chg="del mod">
          <ac:chgData name="Anthony Tran" userId="4278aa80a2a13bcc" providerId="LiveId" clId="{C0ECEE84-FE2E-44CD-BB76-205810D4F1EA}" dt="2020-11-04T23:12:36.568" v="441" actId="478"/>
          <ac:spMkLst>
            <pc:docMk/>
            <pc:sldMk cId="1575367350" sldId="258"/>
            <ac:spMk id="6" creationId="{5FEA7906-CF86-4C65-8E89-0578EF2DF33A}"/>
          </ac:spMkLst>
        </pc:spChg>
        <pc:spChg chg="del">
          <ac:chgData name="Anthony Tran" userId="4278aa80a2a13bcc" providerId="LiveId" clId="{C0ECEE84-FE2E-44CD-BB76-205810D4F1EA}" dt="2020-11-04T23:12:37.887" v="442" actId="478"/>
          <ac:spMkLst>
            <pc:docMk/>
            <pc:sldMk cId="1575367350" sldId="258"/>
            <ac:spMk id="7" creationId="{15425B7B-F251-4634-82A2-DD8F21F1DA65}"/>
          </ac:spMkLst>
        </pc:spChg>
        <pc:spChg chg="mod">
          <ac:chgData name="Anthony Tran" userId="4278aa80a2a13bcc" providerId="LiveId" clId="{C0ECEE84-FE2E-44CD-BB76-205810D4F1EA}" dt="2020-11-04T23:13:30.905" v="445" actId="1076"/>
          <ac:spMkLst>
            <pc:docMk/>
            <pc:sldMk cId="1575367350" sldId="258"/>
            <ac:spMk id="8" creationId="{93BF097C-D495-4947-B1A4-FC3D49BD2BBC}"/>
          </ac:spMkLst>
        </pc:spChg>
        <pc:spChg chg="mod">
          <ac:chgData name="Anthony Tran" userId="4278aa80a2a13bcc" providerId="LiveId" clId="{C0ECEE84-FE2E-44CD-BB76-205810D4F1EA}" dt="2020-11-04T23:13:30.905" v="445" actId="1076"/>
          <ac:spMkLst>
            <pc:docMk/>
            <pc:sldMk cId="1575367350" sldId="258"/>
            <ac:spMk id="11" creationId="{24A7D6F4-4F7A-47CE-A659-A2DCBDB4BE10}"/>
          </ac:spMkLst>
        </pc:spChg>
        <pc:spChg chg="mod">
          <ac:chgData name="Anthony Tran" userId="4278aa80a2a13bcc" providerId="LiveId" clId="{C0ECEE84-FE2E-44CD-BB76-205810D4F1EA}" dt="2020-11-04T23:13:30.905" v="445" actId="1076"/>
          <ac:spMkLst>
            <pc:docMk/>
            <pc:sldMk cId="1575367350" sldId="258"/>
            <ac:spMk id="13" creationId="{BEE7D0F2-83F8-4D24-ADDC-432323594C5C}"/>
          </ac:spMkLst>
        </pc:spChg>
        <pc:spChg chg="mod">
          <ac:chgData name="Anthony Tran" userId="4278aa80a2a13bcc" providerId="LiveId" clId="{C0ECEE84-FE2E-44CD-BB76-205810D4F1EA}" dt="2020-11-04T23:13:30.905" v="445" actId="1076"/>
          <ac:spMkLst>
            <pc:docMk/>
            <pc:sldMk cId="1575367350" sldId="258"/>
            <ac:spMk id="14" creationId="{D0D58FFB-C451-488C-AC19-DCB06D1A7E8D}"/>
          </ac:spMkLst>
        </pc:spChg>
        <pc:spChg chg="add mod">
          <ac:chgData name="Anthony Tran" userId="4278aa80a2a13bcc" providerId="LiveId" clId="{C0ECEE84-FE2E-44CD-BB76-205810D4F1EA}" dt="2020-11-04T23:24:10.180" v="814" actId="20577"/>
          <ac:spMkLst>
            <pc:docMk/>
            <pc:sldMk cId="1575367350" sldId="258"/>
            <ac:spMk id="15" creationId="{8F9611D0-12A8-413E-87F5-89E176064B14}"/>
          </ac:spMkLst>
        </pc:spChg>
        <pc:spChg chg="mod">
          <ac:chgData name="Anthony Tran" userId="4278aa80a2a13bcc" providerId="LiveId" clId="{C0ECEE84-FE2E-44CD-BB76-205810D4F1EA}" dt="2020-11-04T23:13:30.905" v="445" actId="1076"/>
          <ac:spMkLst>
            <pc:docMk/>
            <pc:sldMk cId="1575367350" sldId="258"/>
            <ac:spMk id="17" creationId="{F8AE1964-5050-4611-8575-3261586391D5}"/>
          </ac:spMkLst>
        </pc:spChg>
        <pc:spChg chg="mod">
          <ac:chgData name="Anthony Tran" userId="4278aa80a2a13bcc" providerId="LiveId" clId="{C0ECEE84-FE2E-44CD-BB76-205810D4F1EA}" dt="2020-11-04T23:13:30.905" v="445" actId="1076"/>
          <ac:spMkLst>
            <pc:docMk/>
            <pc:sldMk cId="1575367350" sldId="258"/>
            <ac:spMk id="18" creationId="{9440E8B9-908F-45B0-9455-4AD45DF7F4E2}"/>
          </ac:spMkLst>
        </pc:spChg>
        <pc:spChg chg="mod">
          <ac:chgData name="Anthony Tran" userId="4278aa80a2a13bcc" providerId="LiveId" clId="{C0ECEE84-FE2E-44CD-BB76-205810D4F1EA}" dt="2020-11-04T23:13:30.905" v="445" actId="1076"/>
          <ac:spMkLst>
            <pc:docMk/>
            <pc:sldMk cId="1575367350" sldId="258"/>
            <ac:spMk id="19" creationId="{87B5C1E5-C5E5-4D56-89A0-ADBAA4D6A384}"/>
          </ac:spMkLst>
        </pc:spChg>
        <pc:spChg chg="mod">
          <ac:chgData name="Anthony Tran" userId="4278aa80a2a13bcc" providerId="LiveId" clId="{C0ECEE84-FE2E-44CD-BB76-205810D4F1EA}" dt="2020-11-04T23:13:30.905" v="445" actId="1076"/>
          <ac:spMkLst>
            <pc:docMk/>
            <pc:sldMk cId="1575367350" sldId="258"/>
            <ac:spMk id="20" creationId="{F3DC6647-AED9-4C4F-B90B-EA35E9004295}"/>
          </ac:spMkLst>
        </pc:spChg>
        <pc:spChg chg="add del">
          <ac:chgData name="Anthony Tran" userId="4278aa80a2a13bcc" providerId="LiveId" clId="{C0ECEE84-FE2E-44CD-BB76-205810D4F1EA}" dt="2020-11-04T23:13:47.687" v="449"/>
          <ac:spMkLst>
            <pc:docMk/>
            <pc:sldMk cId="1575367350" sldId="258"/>
            <ac:spMk id="21" creationId="{A3A9349D-932E-4349-BEA1-C1B87AA3424B}"/>
          </ac:spMkLst>
        </pc:spChg>
        <pc:spChg chg="add del">
          <ac:chgData name="Anthony Tran" userId="4278aa80a2a13bcc" providerId="LiveId" clId="{C0ECEE84-FE2E-44CD-BB76-205810D4F1EA}" dt="2020-11-04T23:13:47.687" v="449"/>
          <ac:spMkLst>
            <pc:docMk/>
            <pc:sldMk cId="1575367350" sldId="258"/>
            <ac:spMk id="24" creationId="{C587454C-319B-4CAB-9A30-889A03C2C447}"/>
          </ac:spMkLst>
        </pc:spChg>
        <pc:spChg chg="add del">
          <ac:chgData name="Anthony Tran" userId="4278aa80a2a13bcc" providerId="LiveId" clId="{C0ECEE84-FE2E-44CD-BB76-205810D4F1EA}" dt="2020-11-04T23:13:47.687" v="449"/>
          <ac:spMkLst>
            <pc:docMk/>
            <pc:sldMk cId="1575367350" sldId="258"/>
            <ac:spMk id="26" creationId="{84CA8297-9AE5-4601-B3EC-088DAEEAFD85}"/>
          </ac:spMkLst>
        </pc:spChg>
        <pc:spChg chg="add del">
          <ac:chgData name="Anthony Tran" userId="4278aa80a2a13bcc" providerId="LiveId" clId="{C0ECEE84-FE2E-44CD-BB76-205810D4F1EA}" dt="2020-11-04T23:13:47.687" v="449"/>
          <ac:spMkLst>
            <pc:docMk/>
            <pc:sldMk cId="1575367350" sldId="258"/>
            <ac:spMk id="28" creationId="{5902D322-450B-4FA7-A0C4-7B8BD4173C68}"/>
          </ac:spMkLst>
        </pc:spChg>
        <pc:spChg chg="add del">
          <ac:chgData name="Anthony Tran" userId="4278aa80a2a13bcc" providerId="LiveId" clId="{C0ECEE84-FE2E-44CD-BB76-205810D4F1EA}" dt="2020-11-04T23:13:47.687" v="449"/>
          <ac:spMkLst>
            <pc:docMk/>
            <pc:sldMk cId="1575367350" sldId="258"/>
            <ac:spMk id="29" creationId="{A4B95AF4-23EC-440B-83BA-314D517400BB}"/>
          </ac:spMkLst>
        </pc:spChg>
        <pc:spChg chg="add del">
          <ac:chgData name="Anthony Tran" userId="4278aa80a2a13bcc" providerId="LiveId" clId="{C0ECEE84-FE2E-44CD-BB76-205810D4F1EA}" dt="2020-11-04T23:13:47.687" v="449"/>
          <ac:spMkLst>
            <pc:docMk/>
            <pc:sldMk cId="1575367350" sldId="258"/>
            <ac:spMk id="31" creationId="{7ACFE586-E4FB-481A-9354-2E639002E0A9}"/>
          </ac:spMkLst>
        </pc:spChg>
        <pc:spChg chg="add del">
          <ac:chgData name="Anthony Tran" userId="4278aa80a2a13bcc" providerId="LiveId" clId="{C0ECEE84-FE2E-44CD-BB76-205810D4F1EA}" dt="2020-11-04T23:13:47.687" v="449"/>
          <ac:spMkLst>
            <pc:docMk/>
            <pc:sldMk cId="1575367350" sldId="258"/>
            <ac:spMk id="32" creationId="{31B8DB7C-519F-457D-8170-1A10562F6A26}"/>
          </ac:spMkLst>
        </pc:spChg>
        <pc:spChg chg="add del">
          <ac:chgData name="Anthony Tran" userId="4278aa80a2a13bcc" providerId="LiveId" clId="{C0ECEE84-FE2E-44CD-BB76-205810D4F1EA}" dt="2020-11-04T23:13:47.687" v="449"/>
          <ac:spMkLst>
            <pc:docMk/>
            <pc:sldMk cId="1575367350" sldId="258"/>
            <ac:spMk id="33" creationId="{EEF5F6CB-FFF4-460D-944B-63136EDBA480}"/>
          </ac:spMkLst>
        </pc:spChg>
        <pc:spChg chg="add mod">
          <ac:chgData name="Anthony Tran" userId="4278aa80a2a13bcc" providerId="LiveId" clId="{C0ECEE84-FE2E-44CD-BB76-205810D4F1EA}" dt="2020-11-04T23:14:04.973" v="451" actId="1076"/>
          <ac:spMkLst>
            <pc:docMk/>
            <pc:sldMk cId="1575367350" sldId="258"/>
            <ac:spMk id="38" creationId="{5EB16A4A-5FF0-4BAC-BF4B-747711C7C293}"/>
          </ac:spMkLst>
        </pc:spChg>
        <pc:spChg chg="add mod">
          <ac:chgData name="Anthony Tran" userId="4278aa80a2a13bcc" providerId="LiveId" clId="{C0ECEE84-FE2E-44CD-BB76-205810D4F1EA}" dt="2020-11-04T23:14:04.973" v="451" actId="1076"/>
          <ac:spMkLst>
            <pc:docMk/>
            <pc:sldMk cId="1575367350" sldId="258"/>
            <ac:spMk id="40" creationId="{29E46A94-8102-4CEF-B4EE-61DF0F884D34}"/>
          </ac:spMkLst>
        </pc:spChg>
        <pc:spChg chg="add mod">
          <ac:chgData name="Anthony Tran" userId="4278aa80a2a13bcc" providerId="LiveId" clId="{C0ECEE84-FE2E-44CD-BB76-205810D4F1EA}" dt="2020-11-04T23:14:04.973" v="451" actId="1076"/>
          <ac:spMkLst>
            <pc:docMk/>
            <pc:sldMk cId="1575367350" sldId="258"/>
            <ac:spMk id="41" creationId="{36A4839B-BD60-47ED-BD75-EC40DF40AE14}"/>
          </ac:spMkLst>
        </pc:spChg>
        <pc:spChg chg="add del mod">
          <ac:chgData name="Anthony Tran" userId="4278aa80a2a13bcc" providerId="LiveId" clId="{C0ECEE84-FE2E-44CD-BB76-205810D4F1EA}" dt="2020-11-04T23:20:19.454" v="579" actId="478"/>
          <ac:spMkLst>
            <pc:docMk/>
            <pc:sldMk cId="1575367350" sldId="258"/>
            <ac:spMk id="42" creationId="{7DAEB603-3F26-489F-894D-B518895E70D1}"/>
          </ac:spMkLst>
        </pc:spChg>
        <pc:spChg chg="add del mod">
          <ac:chgData name="Anthony Tran" userId="4278aa80a2a13bcc" providerId="LiveId" clId="{C0ECEE84-FE2E-44CD-BB76-205810D4F1EA}" dt="2020-11-04T23:20:42.590" v="583" actId="1076"/>
          <ac:spMkLst>
            <pc:docMk/>
            <pc:sldMk cId="1575367350" sldId="258"/>
            <ac:spMk id="43" creationId="{62CBD0F7-FA59-4D8E-A173-19CBADBCA431}"/>
          </ac:spMkLst>
        </pc:spChg>
        <pc:spChg chg="add del mod">
          <ac:chgData name="Anthony Tran" userId="4278aa80a2a13bcc" providerId="LiveId" clId="{C0ECEE84-FE2E-44CD-BB76-205810D4F1EA}" dt="2020-11-04T23:17:59.679" v="558" actId="478"/>
          <ac:spMkLst>
            <pc:docMk/>
            <pc:sldMk cId="1575367350" sldId="258"/>
            <ac:spMk id="45" creationId="{4A3F04E1-5BD5-4B95-B059-BEBEA63DA32C}"/>
          </ac:spMkLst>
        </pc:spChg>
        <pc:spChg chg="add del mod">
          <ac:chgData name="Anthony Tran" userId="4278aa80a2a13bcc" providerId="LiveId" clId="{C0ECEE84-FE2E-44CD-BB76-205810D4F1EA}" dt="2020-11-04T23:18:01.495" v="560" actId="478"/>
          <ac:spMkLst>
            <pc:docMk/>
            <pc:sldMk cId="1575367350" sldId="258"/>
            <ac:spMk id="46" creationId="{80838805-6E92-4204-96FF-3D176EE7A12B}"/>
          </ac:spMkLst>
        </pc:spChg>
        <pc:spChg chg="add mod">
          <ac:chgData name="Anthony Tran" userId="4278aa80a2a13bcc" providerId="LiveId" clId="{C0ECEE84-FE2E-44CD-BB76-205810D4F1EA}" dt="2020-11-04T23:20:42.590" v="583" actId="1076"/>
          <ac:spMkLst>
            <pc:docMk/>
            <pc:sldMk cId="1575367350" sldId="258"/>
            <ac:spMk id="47" creationId="{3BAE8455-A81F-4EAC-B1D2-102B44F2C7E5}"/>
          </ac:spMkLst>
        </pc:spChg>
        <pc:spChg chg="add mod">
          <ac:chgData name="Anthony Tran" userId="4278aa80a2a13bcc" providerId="LiveId" clId="{C0ECEE84-FE2E-44CD-BB76-205810D4F1EA}" dt="2020-11-04T23:20:48.646" v="585" actId="1076"/>
          <ac:spMkLst>
            <pc:docMk/>
            <pc:sldMk cId="1575367350" sldId="258"/>
            <ac:spMk id="51" creationId="{E5B08437-537A-43C1-8586-FFA9AFA1410E}"/>
          </ac:spMkLst>
        </pc:spChg>
        <pc:graphicFrameChg chg="add del mod">
          <ac:chgData name="Anthony Tran" userId="4278aa80a2a13bcc" providerId="LiveId" clId="{C0ECEE84-FE2E-44CD-BB76-205810D4F1EA}" dt="2020-11-04T23:19:09.672" v="569" actId="478"/>
          <ac:graphicFrameMkLst>
            <pc:docMk/>
            <pc:sldMk cId="1575367350" sldId="258"/>
            <ac:graphicFrameMk id="3" creationId="{CB804293-80C4-4080-932F-05C72824DA17}"/>
          </ac:graphicFrameMkLst>
        </pc:graphicFrameChg>
        <pc:graphicFrameChg chg="add del mod">
          <ac:chgData name="Anthony Tran" userId="4278aa80a2a13bcc" providerId="LiveId" clId="{C0ECEE84-FE2E-44CD-BB76-205810D4F1EA}" dt="2020-11-04T23:19:21.013" v="572" actId="478"/>
          <ac:graphicFrameMkLst>
            <pc:docMk/>
            <pc:sldMk cId="1575367350" sldId="258"/>
            <ac:graphicFrameMk id="4" creationId="{906C56C1-CC68-4E7A-8768-2B495FD3C755}"/>
          </ac:graphicFrameMkLst>
        </pc:graphicFrameChg>
        <pc:picChg chg="mod">
          <ac:chgData name="Anthony Tran" userId="4278aa80a2a13bcc" providerId="LiveId" clId="{C0ECEE84-FE2E-44CD-BB76-205810D4F1EA}" dt="2020-11-04T23:13:36.346" v="447" actId="1076"/>
          <ac:picMkLst>
            <pc:docMk/>
            <pc:sldMk cId="1575367350" sldId="258"/>
            <ac:picMk id="5" creationId="{236B58CC-1D7B-4B4E-9197-FCD8C6667E10}"/>
          </ac:picMkLst>
        </pc:picChg>
        <pc:picChg chg="mod">
          <ac:chgData name="Anthony Tran" userId="4278aa80a2a13bcc" providerId="LiveId" clId="{C0ECEE84-FE2E-44CD-BB76-205810D4F1EA}" dt="2020-11-04T23:13:30.905" v="445" actId="1076"/>
          <ac:picMkLst>
            <pc:docMk/>
            <pc:sldMk cId="1575367350" sldId="258"/>
            <ac:picMk id="10" creationId="{F7D4E681-CEB3-4120-88F9-0114FE8EEF48}"/>
          </ac:picMkLst>
        </pc:picChg>
        <pc:picChg chg="add mod">
          <ac:chgData name="Anthony Tran" userId="4278aa80a2a13bcc" providerId="LiveId" clId="{C0ECEE84-FE2E-44CD-BB76-205810D4F1EA}" dt="2020-11-04T23:20:42.590" v="583" actId="1076"/>
          <ac:picMkLst>
            <pc:docMk/>
            <pc:sldMk cId="1575367350" sldId="258"/>
            <ac:picMk id="12" creationId="{151D3864-C8D5-4B22-B0A7-6B26EFE9B29F}"/>
          </ac:picMkLst>
        </pc:picChg>
        <pc:picChg chg="mod">
          <ac:chgData name="Anthony Tran" userId="4278aa80a2a13bcc" providerId="LiveId" clId="{C0ECEE84-FE2E-44CD-BB76-205810D4F1EA}" dt="2020-11-04T23:13:30.905" v="445" actId="1076"/>
          <ac:picMkLst>
            <pc:docMk/>
            <pc:sldMk cId="1575367350" sldId="258"/>
            <ac:picMk id="16" creationId="{77392309-421B-42CA-916A-41B3E4B04A82}"/>
          </ac:picMkLst>
        </pc:picChg>
        <pc:picChg chg="mod">
          <ac:chgData name="Anthony Tran" userId="4278aa80a2a13bcc" providerId="LiveId" clId="{C0ECEE84-FE2E-44CD-BB76-205810D4F1EA}" dt="2020-11-04T23:13:30.905" v="445" actId="1076"/>
          <ac:picMkLst>
            <pc:docMk/>
            <pc:sldMk cId="1575367350" sldId="258"/>
            <ac:picMk id="22" creationId="{82D13F41-9A6B-42D7-A72B-3E03E9AEB3CC}"/>
          </ac:picMkLst>
        </pc:picChg>
        <pc:picChg chg="add del">
          <ac:chgData name="Anthony Tran" userId="4278aa80a2a13bcc" providerId="LiveId" clId="{C0ECEE84-FE2E-44CD-BB76-205810D4F1EA}" dt="2020-11-04T23:13:47.687" v="449"/>
          <ac:picMkLst>
            <pc:docMk/>
            <pc:sldMk cId="1575367350" sldId="258"/>
            <ac:picMk id="23" creationId="{373A3324-A10C-43F0-90C1-06DCEDA81EEE}"/>
          </ac:picMkLst>
        </pc:picChg>
        <pc:picChg chg="mod">
          <ac:chgData name="Anthony Tran" userId="4278aa80a2a13bcc" providerId="LiveId" clId="{C0ECEE84-FE2E-44CD-BB76-205810D4F1EA}" dt="2020-11-04T23:13:30.905" v="445" actId="1076"/>
          <ac:picMkLst>
            <pc:docMk/>
            <pc:sldMk cId="1575367350" sldId="258"/>
            <ac:picMk id="25" creationId="{7D766223-76F8-47AD-9BA2-0407D7BDC737}"/>
          </ac:picMkLst>
        </pc:picChg>
        <pc:picChg chg="mod">
          <ac:chgData name="Anthony Tran" userId="4278aa80a2a13bcc" providerId="LiveId" clId="{C0ECEE84-FE2E-44CD-BB76-205810D4F1EA}" dt="2020-11-04T23:13:30.905" v="445" actId="1076"/>
          <ac:picMkLst>
            <pc:docMk/>
            <pc:sldMk cId="1575367350" sldId="258"/>
            <ac:picMk id="27" creationId="{06570826-19D9-4A64-B46D-40981EDB1664}"/>
          </ac:picMkLst>
        </pc:picChg>
        <pc:picChg chg="add del">
          <ac:chgData name="Anthony Tran" userId="4278aa80a2a13bcc" providerId="LiveId" clId="{C0ECEE84-FE2E-44CD-BB76-205810D4F1EA}" dt="2020-11-04T23:13:47.687" v="449"/>
          <ac:picMkLst>
            <pc:docMk/>
            <pc:sldMk cId="1575367350" sldId="258"/>
            <ac:picMk id="30" creationId="{DDBDC6B3-C2E5-406B-A04B-938FEA97C545}"/>
          </ac:picMkLst>
        </pc:picChg>
        <pc:picChg chg="add del">
          <ac:chgData name="Anthony Tran" userId="4278aa80a2a13bcc" providerId="LiveId" clId="{C0ECEE84-FE2E-44CD-BB76-205810D4F1EA}" dt="2020-11-04T23:13:47.687" v="449"/>
          <ac:picMkLst>
            <pc:docMk/>
            <pc:sldMk cId="1575367350" sldId="258"/>
            <ac:picMk id="34" creationId="{D121C0DC-116E-4F3F-B8BF-CA81DD1A69D7}"/>
          </ac:picMkLst>
        </pc:picChg>
        <pc:picChg chg="add del">
          <ac:chgData name="Anthony Tran" userId="4278aa80a2a13bcc" providerId="LiveId" clId="{C0ECEE84-FE2E-44CD-BB76-205810D4F1EA}" dt="2020-11-04T23:13:47.687" v="449"/>
          <ac:picMkLst>
            <pc:docMk/>
            <pc:sldMk cId="1575367350" sldId="258"/>
            <ac:picMk id="35" creationId="{82B3070C-26C4-4326-8642-7546D3D7B729}"/>
          </ac:picMkLst>
        </pc:picChg>
        <pc:picChg chg="add del">
          <ac:chgData name="Anthony Tran" userId="4278aa80a2a13bcc" providerId="LiveId" clId="{C0ECEE84-FE2E-44CD-BB76-205810D4F1EA}" dt="2020-11-04T23:13:47.687" v="449"/>
          <ac:picMkLst>
            <pc:docMk/>
            <pc:sldMk cId="1575367350" sldId="258"/>
            <ac:picMk id="36" creationId="{DD541D30-7220-4131-BCCC-32F02FDECC06}"/>
          </ac:picMkLst>
        </pc:picChg>
        <pc:picChg chg="add mod">
          <ac:chgData name="Anthony Tran" userId="4278aa80a2a13bcc" providerId="LiveId" clId="{C0ECEE84-FE2E-44CD-BB76-205810D4F1EA}" dt="2020-11-04T23:14:04.973" v="451" actId="1076"/>
          <ac:picMkLst>
            <pc:docMk/>
            <pc:sldMk cId="1575367350" sldId="258"/>
            <ac:picMk id="37" creationId="{760E4152-D583-4699-82F3-38F73FFE3A89}"/>
          </ac:picMkLst>
        </pc:picChg>
        <pc:picChg chg="add mod">
          <ac:chgData name="Anthony Tran" userId="4278aa80a2a13bcc" providerId="LiveId" clId="{C0ECEE84-FE2E-44CD-BB76-205810D4F1EA}" dt="2020-11-04T23:14:04.973" v="451" actId="1076"/>
          <ac:picMkLst>
            <pc:docMk/>
            <pc:sldMk cId="1575367350" sldId="258"/>
            <ac:picMk id="39" creationId="{27794AB9-B42D-4A16-8CAE-79B9D7EC023B}"/>
          </ac:picMkLst>
        </pc:picChg>
        <pc:picChg chg="add del mod">
          <ac:chgData name="Anthony Tran" userId="4278aa80a2a13bcc" providerId="LiveId" clId="{C0ECEE84-FE2E-44CD-BB76-205810D4F1EA}" dt="2020-11-04T23:17:56.527" v="556" actId="478"/>
          <ac:picMkLst>
            <pc:docMk/>
            <pc:sldMk cId="1575367350" sldId="258"/>
            <ac:picMk id="44" creationId="{D0B23DB9-3AEF-4F1E-8AE0-B7FA99888C2D}"/>
          </ac:picMkLst>
        </pc:picChg>
        <pc:picChg chg="add del mod">
          <ac:chgData name="Anthony Tran" userId="4278aa80a2a13bcc" providerId="LiveId" clId="{C0ECEE84-FE2E-44CD-BB76-205810D4F1EA}" dt="2020-11-04T23:17:58.093" v="557" actId="478"/>
          <ac:picMkLst>
            <pc:docMk/>
            <pc:sldMk cId="1575367350" sldId="258"/>
            <ac:picMk id="48" creationId="{AC854577-1C46-4F94-BE6A-84CBF6A59E29}"/>
          </ac:picMkLst>
        </pc:picChg>
        <pc:picChg chg="add del mod">
          <ac:chgData name="Anthony Tran" userId="4278aa80a2a13bcc" providerId="LiveId" clId="{C0ECEE84-FE2E-44CD-BB76-205810D4F1EA}" dt="2020-11-04T23:18:00.634" v="559" actId="478"/>
          <ac:picMkLst>
            <pc:docMk/>
            <pc:sldMk cId="1575367350" sldId="258"/>
            <ac:picMk id="49" creationId="{A49AC880-AD6B-42BD-B23E-4246C954B9BE}"/>
          </ac:picMkLst>
        </pc:picChg>
        <pc:picChg chg="add mod">
          <ac:chgData name="Anthony Tran" userId="4278aa80a2a13bcc" providerId="LiveId" clId="{C0ECEE84-FE2E-44CD-BB76-205810D4F1EA}" dt="2020-11-04T23:20:42.590" v="583" actId="1076"/>
          <ac:picMkLst>
            <pc:docMk/>
            <pc:sldMk cId="1575367350" sldId="258"/>
            <ac:picMk id="50" creationId="{A73483A3-B1F5-41C3-9B3E-5CA62890FE03}"/>
          </ac:picMkLst>
        </pc:picChg>
      </pc:sldChg>
      <pc:sldChg chg="addSp delSp modSp">
        <pc:chgData name="Anthony Tran" userId="4278aa80a2a13bcc" providerId="LiveId" clId="{C0ECEE84-FE2E-44CD-BB76-205810D4F1EA}" dt="2020-11-04T23:07:38.528" v="436" actId="1076"/>
        <pc:sldMkLst>
          <pc:docMk/>
          <pc:sldMk cId="2161630729" sldId="259"/>
        </pc:sldMkLst>
        <pc:spChg chg="add mod">
          <ac:chgData name="Anthony Tran" userId="4278aa80a2a13bcc" providerId="LiveId" clId="{C0ECEE84-FE2E-44CD-BB76-205810D4F1EA}" dt="2020-11-04T23:07:22.418" v="431" actId="1582"/>
          <ac:spMkLst>
            <pc:docMk/>
            <pc:sldMk cId="2161630729" sldId="259"/>
            <ac:spMk id="7" creationId="{E5EA4F96-DCDB-491B-B54C-8B40E0B41C23}"/>
          </ac:spMkLst>
        </pc:spChg>
        <pc:spChg chg="add mod">
          <ac:chgData name="Anthony Tran" userId="4278aa80a2a13bcc" providerId="LiveId" clId="{C0ECEE84-FE2E-44CD-BB76-205810D4F1EA}" dt="2020-11-04T23:00:13.822" v="81" actId="1076"/>
          <ac:spMkLst>
            <pc:docMk/>
            <pc:sldMk cId="2161630729" sldId="259"/>
            <ac:spMk id="8" creationId="{A3A5F806-C9A3-479B-9DB2-99DB8A7206F8}"/>
          </ac:spMkLst>
        </pc:spChg>
        <pc:spChg chg="add mod">
          <ac:chgData name="Anthony Tran" userId="4278aa80a2a13bcc" providerId="LiveId" clId="{C0ECEE84-FE2E-44CD-BB76-205810D4F1EA}" dt="2020-11-04T23:00:13.822" v="81" actId="1076"/>
          <ac:spMkLst>
            <pc:docMk/>
            <pc:sldMk cId="2161630729" sldId="259"/>
            <ac:spMk id="9" creationId="{A4387955-9A02-4FD9-AC46-73AACF68FA6F}"/>
          </ac:spMkLst>
        </pc:spChg>
        <pc:spChg chg="add mod">
          <ac:chgData name="Anthony Tran" userId="4278aa80a2a13bcc" providerId="LiveId" clId="{C0ECEE84-FE2E-44CD-BB76-205810D4F1EA}" dt="2020-11-04T23:01:56.349" v="111" actId="20577"/>
          <ac:spMkLst>
            <pc:docMk/>
            <pc:sldMk cId="2161630729" sldId="259"/>
            <ac:spMk id="10" creationId="{3663EBD7-D166-4989-9397-98EF84C6118C}"/>
          </ac:spMkLst>
        </pc:spChg>
        <pc:spChg chg="add mod">
          <ac:chgData name="Anthony Tran" userId="4278aa80a2a13bcc" providerId="LiveId" clId="{C0ECEE84-FE2E-44CD-BB76-205810D4F1EA}" dt="2020-11-04T23:02:02.294" v="112" actId="13822"/>
          <ac:spMkLst>
            <pc:docMk/>
            <pc:sldMk cId="2161630729" sldId="259"/>
            <ac:spMk id="11" creationId="{DC90AC9B-5963-4372-ABA4-41A09C1222F9}"/>
          </ac:spMkLst>
        </pc:spChg>
        <pc:spChg chg="add mod">
          <ac:chgData name="Anthony Tran" userId="4278aa80a2a13bcc" providerId="LiveId" clId="{C0ECEE84-FE2E-44CD-BB76-205810D4F1EA}" dt="2020-11-04T23:07:04.243" v="429" actId="207"/>
          <ac:spMkLst>
            <pc:docMk/>
            <pc:sldMk cId="2161630729" sldId="259"/>
            <ac:spMk id="12" creationId="{785A07E2-3331-4386-BF8E-754151C36688}"/>
          </ac:spMkLst>
        </pc:spChg>
        <pc:spChg chg="add mod">
          <ac:chgData name="Anthony Tran" userId="4278aa80a2a13bcc" providerId="LiveId" clId="{C0ECEE84-FE2E-44CD-BB76-205810D4F1EA}" dt="2020-11-04T23:06:59.152" v="402" actId="207"/>
          <ac:spMkLst>
            <pc:docMk/>
            <pc:sldMk cId="2161630729" sldId="259"/>
            <ac:spMk id="13" creationId="{D64B094F-0DB7-4E3D-8C42-8026016E977A}"/>
          </ac:spMkLst>
        </pc:spChg>
        <pc:picChg chg="add del mod">
          <ac:chgData name="Anthony Tran" userId="4278aa80a2a13bcc" providerId="LiveId" clId="{C0ECEE84-FE2E-44CD-BB76-205810D4F1EA}" dt="2020-11-04T22:57:08.644" v="14" actId="478"/>
          <ac:picMkLst>
            <pc:docMk/>
            <pc:sldMk cId="2161630729" sldId="259"/>
            <ac:picMk id="3" creationId="{26D96A62-27CA-4BC2-B4A1-4C9BA5BB0AF1}"/>
          </ac:picMkLst>
        </pc:picChg>
        <pc:picChg chg="add mod">
          <ac:chgData name="Anthony Tran" userId="4278aa80a2a13bcc" providerId="LiveId" clId="{C0ECEE84-FE2E-44CD-BB76-205810D4F1EA}" dt="2020-11-04T23:00:05.260" v="80" actId="1076"/>
          <ac:picMkLst>
            <pc:docMk/>
            <pc:sldMk cId="2161630729" sldId="259"/>
            <ac:picMk id="4" creationId="{B843DE0D-AF3A-4FD7-B188-DF53C01441DE}"/>
          </ac:picMkLst>
        </pc:picChg>
        <pc:picChg chg="del">
          <ac:chgData name="Anthony Tran" userId="4278aa80a2a13bcc" providerId="LiveId" clId="{C0ECEE84-FE2E-44CD-BB76-205810D4F1EA}" dt="2020-11-04T22:54:35.484" v="0" actId="478"/>
          <ac:picMkLst>
            <pc:docMk/>
            <pc:sldMk cId="2161630729" sldId="259"/>
            <ac:picMk id="6" creationId="{26BD761A-4833-4544-9146-2578FBE508D0}"/>
          </ac:picMkLst>
        </pc:picChg>
        <pc:picChg chg="add mod">
          <ac:chgData name="Anthony Tran" userId="4278aa80a2a13bcc" providerId="LiveId" clId="{C0ECEE84-FE2E-44CD-BB76-205810D4F1EA}" dt="2020-11-04T23:07:38.528" v="436" actId="1076"/>
          <ac:picMkLst>
            <pc:docMk/>
            <pc:sldMk cId="2161630729" sldId="259"/>
            <ac:picMk id="15" creationId="{4EBDE8CB-6F2E-4A5A-A112-FC44B7886D5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E1E3-8D72-4D6C-948B-44DDE4199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77353-15AA-41AC-81DA-E7293D107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17D9B-A1E7-40C1-A8C9-3E0DCD62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D143C-B303-4DC5-AB04-432DB00F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CE4B-6DDB-4F83-B380-29DDA443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04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5F09-6F65-46ED-951A-3AB58213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48EC8-EFC2-413F-88AA-75F322ED0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20E4F-566D-444B-B0F2-62BD57DA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6B22D-C7DA-43E1-8363-4138BCCB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CCBFE-447C-4E34-B1C9-B30B5CB7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C0097-922A-478E-9A56-EA2FA34C7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6CC41-7A79-474B-BD5A-80B5CD20C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5C81F-C41A-4C8F-9F7B-BD7B4BA2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C6472-4754-45A7-9CF9-C2216496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E0940-AF26-4B2A-9ADB-36428D7B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1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5E55-193C-4973-9500-4E749C19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3EA1D-1310-48F2-BA1B-ADF71FC4C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06B0-2540-4993-AACA-C38A8EE7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D7225-0A35-4EF1-821A-12AD63FE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9571F-103A-4CAB-A09B-C00C2C9D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A83A-EFE8-45BD-8C62-275D5295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90893-07C0-489E-9EB7-8074909F3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113F2-8C64-4CBE-AD07-94706DD3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3B3C-FC14-44FB-9147-D7395CB8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D8DFC-ACF2-4E2D-9E42-48D20793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47E8-1D9C-429C-9C8D-5B5E818C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B95A-4E88-47BC-A9A4-245ADF77B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8ADA9-4528-4993-BBB8-96B7002B4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C2F5F-81F6-4E1D-9390-0ED4B4FA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313F6-D82A-446F-B44E-A3B08CF4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85D8F-C2A3-4C00-A77E-6B596432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5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C23E3-7843-4371-872E-4C352FD0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18528-ACDE-48D1-9707-F94F3B7D0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7D4FA-6A30-4677-B841-CE74D6A2B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14EA6-5898-434C-9337-40EC913E9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E3713-41E4-406C-8889-A434F77EE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F5AFD-85AB-4045-A579-728B792F9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EC7977-4A17-473A-9FA2-29103546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2B21C-F6BB-4890-B291-6A1C23C4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6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EE41-6D12-4C5C-A783-E6846B60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D8D54-D206-4A0E-8643-88D9A7E5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4BCB1-191D-424D-810B-D1FD8598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6481A-B522-44B5-BECB-FDFAD61B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8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0D3E5-C804-47CF-B8B2-821E01FE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6A682-1052-4EEE-AC0F-ECACFC73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52178-68CC-41F5-8130-2E631F53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8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3081-4A03-4EDF-8683-2C77E147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CE2E8-3F93-4C0C-B55D-8656B5831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B9412-4E92-4C89-8375-E6F90EE4D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DAE89-8C20-468E-9B44-F8974278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99E40-7E90-4804-9E63-87ABCB320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C89F2-5458-4F10-81BF-1E3EA333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5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0BA7-A66D-4E7E-978B-B75003C6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5E6A7-789B-4A1A-95A6-7A5CF27A3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9BC23-C11E-454E-8F0F-20BA4379D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AA0CB-B2FA-4F23-AB24-199B3068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9663D-EC20-4C68-A08C-A1BD6891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7E8C1-32FA-438F-B6E7-D830F330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5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4E6BA-6DA6-4F57-9F7F-40FC2641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B584E-65A5-483D-9637-509783DAE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3B228-55B7-4388-86EE-C54A43E59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B478E-AB99-424D-BC87-F09710BCF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ECA7A-4ECC-437A-9684-C2F39FD18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026" descr="A screen shot of a computer&#10;&#10;Description automatically generated">
            <a:extLst>
              <a:ext uri="{FF2B5EF4-FFF2-40B4-BE49-F238E27FC236}">
                <a16:creationId xmlns:a16="http://schemas.microsoft.com/office/drawing/2014/main" id="{B4AA68AB-58AC-4859-90E0-89760CD96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"/>
          <a:stretch/>
        </p:blipFill>
        <p:spPr>
          <a:xfrm>
            <a:off x="4341978" y="190944"/>
            <a:ext cx="3508044" cy="6635116"/>
          </a:xfrm>
          <a:prstGeom prst="rect">
            <a:avLst/>
          </a:prstGeom>
        </p:spPr>
      </p:pic>
      <p:pic>
        <p:nvPicPr>
          <p:cNvPr id="5" name="Picture 4" descr="A picture containing indoor, sitting, small, cat&#10;&#10;Description automatically generated">
            <a:extLst>
              <a:ext uri="{FF2B5EF4-FFF2-40B4-BE49-F238E27FC236}">
                <a16:creationId xmlns:a16="http://schemas.microsoft.com/office/drawing/2014/main" id="{4886C41A-1A9E-40F4-84B1-F61BC07473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7" t="1907" r="5344" b="2790"/>
          <a:stretch/>
        </p:blipFill>
        <p:spPr>
          <a:xfrm>
            <a:off x="4655520" y="683930"/>
            <a:ext cx="2914556" cy="526568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51280B4-BE49-4DD6-9FE2-64DDF9A4F491}"/>
              </a:ext>
            </a:extLst>
          </p:cNvPr>
          <p:cNvGrpSpPr/>
          <p:nvPr/>
        </p:nvGrpSpPr>
        <p:grpSpPr>
          <a:xfrm>
            <a:off x="-2432586" y="1082964"/>
            <a:ext cx="12141233" cy="2207174"/>
            <a:chOff x="-2432582" y="1082566"/>
            <a:chExt cx="12141233" cy="22071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5250F4-240C-42FC-BD53-E4E9BD5160B2}"/>
                </a:ext>
              </a:extLst>
            </p:cNvPr>
            <p:cNvGrpSpPr/>
            <p:nvPr/>
          </p:nvGrpSpPr>
          <p:grpSpPr>
            <a:xfrm>
              <a:off x="3715408" y="1082566"/>
              <a:ext cx="5993243" cy="2207174"/>
              <a:chOff x="3715408" y="1082566"/>
              <a:chExt cx="5993243" cy="2207174"/>
            </a:xfrm>
          </p:grpSpPr>
          <p:pic>
            <p:nvPicPr>
              <p:cNvPr id="8" name="Picture 7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E5A61750-C8D9-43F7-96A2-32D1AF2E6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72" t="23219" r="54195" b="44598"/>
              <a:stretch/>
            </p:blipFill>
            <p:spPr>
              <a:xfrm>
                <a:off x="3715408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C768923A-8688-4CB9-AF69-933DD0701D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08" t="22606" r="8059" b="45211"/>
              <a:stretch/>
            </p:blipFill>
            <p:spPr>
              <a:xfrm>
                <a:off x="5231525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31F4FF90-BF0A-4577-BDC3-73FC34D1A9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2" t="61762" r="53985" b="6055"/>
              <a:stretch/>
            </p:blipFill>
            <p:spPr>
              <a:xfrm>
                <a:off x="6747640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5E66D9DA-FB2F-4B2A-AB56-B2679BC227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28" t="61685" r="7239" b="6132"/>
              <a:stretch/>
            </p:blipFill>
            <p:spPr>
              <a:xfrm>
                <a:off x="8305519" y="1082566"/>
                <a:ext cx="1403132" cy="2207174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425450-5C5D-42C7-8A7E-ABBE0887F3C5}"/>
                </a:ext>
              </a:extLst>
            </p:cNvPr>
            <p:cNvGrpSpPr/>
            <p:nvPr/>
          </p:nvGrpSpPr>
          <p:grpSpPr>
            <a:xfrm>
              <a:off x="-2432582" y="1082566"/>
              <a:ext cx="5993243" cy="2207174"/>
              <a:chOff x="3715408" y="1082566"/>
              <a:chExt cx="5993243" cy="2207174"/>
            </a:xfrm>
          </p:grpSpPr>
          <p:pic>
            <p:nvPicPr>
              <p:cNvPr id="24" name="Picture 23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3152B1A4-B19D-463A-9E1D-0FD5A85C26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72" t="23219" r="54195" b="44598"/>
              <a:stretch/>
            </p:blipFill>
            <p:spPr>
              <a:xfrm>
                <a:off x="3715408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46F321DA-23E0-4E96-8900-3B30DF6C4B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08" t="22606" r="8059" b="45211"/>
              <a:stretch/>
            </p:blipFill>
            <p:spPr>
              <a:xfrm>
                <a:off x="5231525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7B37B013-C7D2-49F9-910E-7482943555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2" t="61762" r="53985" b="6055"/>
              <a:stretch/>
            </p:blipFill>
            <p:spPr>
              <a:xfrm>
                <a:off x="6747640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2ED6554E-8BB6-465B-8CB6-439A05270D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28" t="61685" r="7239" b="6132"/>
              <a:stretch/>
            </p:blipFill>
            <p:spPr>
              <a:xfrm>
                <a:off x="8305519" y="1082566"/>
                <a:ext cx="1403132" cy="2207174"/>
              </a:xfrm>
              <a:prstGeom prst="rect">
                <a:avLst/>
              </a:prstGeom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F9FEDFA-DEE4-4083-B7C2-9D6FD327BC0B}"/>
              </a:ext>
            </a:extLst>
          </p:cNvPr>
          <p:cNvSpPr/>
          <p:nvPr/>
        </p:nvSpPr>
        <p:spPr>
          <a:xfrm>
            <a:off x="3190" y="-330993"/>
            <a:ext cx="454253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F6B124-92E3-4AAB-9D84-D31A98F38999}"/>
              </a:ext>
            </a:extLst>
          </p:cNvPr>
          <p:cNvSpPr/>
          <p:nvPr/>
        </p:nvSpPr>
        <p:spPr>
          <a:xfrm>
            <a:off x="7680904" y="-78328"/>
            <a:ext cx="454253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5911B-2B99-433B-9236-88573583D2BD}"/>
              </a:ext>
            </a:extLst>
          </p:cNvPr>
          <p:cNvSpPr txBox="1"/>
          <p:nvPr/>
        </p:nvSpPr>
        <p:spPr>
          <a:xfrm>
            <a:off x="4720157" y="5620775"/>
            <a:ext cx="279575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solidFill>
                  <a:schemeClr val="bg1"/>
                </a:solidFill>
                <a:latin typeface="Sentinel Medium" pitchFamily="2" charset="0"/>
              </a:rPr>
              <a:t>Libraworks</a:t>
            </a:r>
            <a:r>
              <a:rPr lang="en-US" sz="1400" i="1" dirty="0">
                <a:solidFill>
                  <a:schemeClr val="bg1"/>
                </a:solidFill>
                <a:latin typeface="Sentinel Medium" pitchFamily="2" charset="0"/>
              </a:rPr>
              <a:t> Virtual Library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F5BF43B-CE4C-47B0-A2B6-0A7A6A65B225}"/>
              </a:ext>
            </a:extLst>
          </p:cNvPr>
          <p:cNvSpPr/>
          <p:nvPr/>
        </p:nvSpPr>
        <p:spPr>
          <a:xfrm>
            <a:off x="4821628" y="3705406"/>
            <a:ext cx="1484858" cy="4004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ntinel Medium" pitchFamily="2" charset="0"/>
              </a:rPr>
              <a:t>View Libraries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1CF468-2A05-42DB-9E99-9C3E3F021131}"/>
              </a:ext>
            </a:extLst>
          </p:cNvPr>
          <p:cNvSpPr/>
          <p:nvPr/>
        </p:nvSpPr>
        <p:spPr>
          <a:xfrm>
            <a:off x="4824607" y="4320981"/>
            <a:ext cx="1484858" cy="4004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ntinel Medium" pitchFamily="2" charset="0"/>
              </a:rPr>
              <a:t>Search for Book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E617138-2AEF-4D4B-B2DE-6CED4B2A20FA}"/>
              </a:ext>
            </a:extLst>
          </p:cNvPr>
          <p:cNvSpPr/>
          <p:nvPr/>
        </p:nvSpPr>
        <p:spPr>
          <a:xfrm>
            <a:off x="4834759" y="4936556"/>
            <a:ext cx="1484858" cy="4004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ntinel Medium" pitchFamily="2" charset="0"/>
              </a:rPr>
              <a:t>Login/Register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00976EE-3D4E-473C-AA03-11DDCDFB61FE}"/>
              </a:ext>
            </a:extLst>
          </p:cNvPr>
          <p:cNvSpPr/>
          <p:nvPr/>
        </p:nvSpPr>
        <p:spPr>
          <a:xfrm>
            <a:off x="4464105" y="6652220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DF50BF1-2EA7-4355-B1CD-D3C21C1DF65B}"/>
              </a:ext>
            </a:extLst>
          </p:cNvPr>
          <p:cNvSpPr/>
          <p:nvPr/>
        </p:nvSpPr>
        <p:spPr>
          <a:xfrm>
            <a:off x="4444036" y="6636869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7B948B-1A00-4AE0-8DE5-79E92466E405}"/>
              </a:ext>
            </a:extLst>
          </p:cNvPr>
          <p:cNvSpPr/>
          <p:nvPr/>
        </p:nvSpPr>
        <p:spPr>
          <a:xfrm>
            <a:off x="4424164" y="6621518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5E8CB1C-D5DB-45EE-8357-C117DEE22C56}"/>
              </a:ext>
            </a:extLst>
          </p:cNvPr>
          <p:cNvSpPr/>
          <p:nvPr/>
        </p:nvSpPr>
        <p:spPr>
          <a:xfrm>
            <a:off x="4404693" y="6591826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C59F12C-B951-40E5-92E2-E9C5470761BA}"/>
              </a:ext>
            </a:extLst>
          </p:cNvPr>
          <p:cNvSpPr/>
          <p:nvPr/>
        </p:nvSpPr>
        <p:spPr>
          <a:xfrm>
            <a:off x="4384624" y="6576475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4AAB02-031C-4D7A-BEA8-04FE35391E0E}"/>
              </a:ext>
            </a:extLst>
          </p:cNvPr>
          <p:cNvSpPr/>
          <p:nvPr/>
        </p:nvSpPr>
        <p:spPr>
          <a:xfrm>
            <a:off x="4364752" y="6561124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81318A-FA76-46C3-861F-3D64D6B1D710}"/>
              </a:ext>
            </a:extLst>
          </p:cNvPr>
          <p:cNvSpPr/>
          <p:nvPr/>
        </p:nvSpPr>
        <p:spPr>
          <a:xfrm>
            <a:off x="4364992" y="6530917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EF0EA26-8BD9-4E5C-81CF-0C2A92E0F0F1}"/>
              </a:ext>
            </a:extLst>
          </p:cNvPr>
          <p:cNvSpPr/>
          <p:nvPr/>
        </p:nvSpPr>
        <p:spPr>
          <a:xfrm>
            <a:off x="4349405" y="6513325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0E29763-5593-422C-9125-E233AC6D8606}"/>
              </a:ext>
            </a:extLst>
          </p:cNvPr>
          <p:cNvSpPr/>
          <p:nvPr/>
        </p:nvSpPr>
        <p:spPr>
          <a:xfrm>
            <a:off x="4329533" y="6497974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26A9E08-CE40-482A-AF3C-D1B71B78B7B8}"/>
              </a:ext>
            </a:extLst>
          </p:cNvPr>
          <p:cNvSpPr/>
          <p:nvPr/>
        </p:nvSpPr>
        <p:spPr>
          <a:xfrm>
            <a:off x="4339568" y="6482479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835C9D-42C2-4F60-ABF9-E46B54A9D7E9}"/>
              </a:ext>
            </a:extLst>
          </p:cNvPr>
          <p:cNvSpPr/>
          <p:nvPr/>
        </p:nvSpPr>
        <p:spPr>
          <a:xfrm>
            <a:off x="4305825" y="6472995"/>
            <a:ext cx="227849" cy="1398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C8D599-85B1-4E70-93C7-298C4183C296}"/>
              </a:ext>
            </a:extLst>
          </p:cNvPr>
          <p:cNvSpPr/>
          <p:nvPr/>
        </p:nvSpPr>
        <p:spPr>
          <a:xfrm>
            <a:off x="4310832" y="6451777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9C18DB8-3011-4627-AC32-A9999750D449}"/>
              </a:ext>
            </a:extLst>
          </p:cNvPr>
          <p:cNvSpPr/>
          <p:nvPr/>
        </p:nvSpPr>
        <p:spPr>
          <a:xfrm>
            <a:off x="4571072" y="6711603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097B184-7EBF-4E21-A7C7-11B68B382A14}"/>
              </a:ext>
            </a:extLst>
          </p:cNvPr>
          <p:cNvSpPr/>
          <p:nvPr/>
        </p:nvSpPr>
        <p:spPr>
          <a:xfrm>
            <a:off x="4529959" y="6719279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5234D96-3395-46E3-9866-C95DB61BAF67}"/>
              </a:ext>
            </a:extLst>
          </p:cNvPr>
          <p:cNvSpPr/>
          <p:nvPr/>
        </p:nvSpPr>
        <p:spPr>
          <a:xfrm>
            <a:off x="4529959" y="6689921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0061A4-F714-45F8-975F-AF879C5A3C0F}"/>
              </a:ext>
            </a:extLst>
          </p:cNvPr>
          <p:cNvSpPr/>
          <p:nvPr/>
        </p:nvSpPr>
        <p:spPr>
          <a:xfrm>
            <a:off x="4488375" y="6674236"/>
            <a:ext cx="224819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AF5FC57-2135-407A-A98A-9FA3A0593904}"/>
              </a:ext>
            </a:extLst>
          </p:cNvPr>
          <p:cNvSpPr/>
          <p:nvPr/>
        </p:nvSpPr>
        <p:spPr>
          <a:xfrm>
            <a:off x="4470547" y="6658885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1028" descr="A screen shot of a computer&#10;&#10;Description automatically generated">
            <a:extLst>
              <a:ext uri="{FF2B5EF4-FFF2-40B4-BE49-F238E27FC236}">
                <a16:creationId xmlns:a16="http://schemas.microsoft.com/office/drawing/2014/main" id="{E683263F-AFA9-4E44-B38C-45E673700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76" t="1272" r="4555"/>
          <a:stretch/>
        </p:blipFill>
        <p:spPr>
          <a:xfrm>
            <a:off x="7573937" y="53099"/>
            <a:ext cx="114674" cy="6770794"/>
          </a:xfrm>
          <a:prstGeom prst="rect">
            <a:avLst/>
          </a:prstGeom>
        </p:spPr>
      </p:pic>
      <p:pic>
        <p:nvPicPr>
          <p:cNvPr id="1030" name="Picture 1029" descr="A screen shot of a computer&#10;&#10;Description automatically generated">
            <a:extLst>
              <a:ext uri="{FF2B5EF4-FFF2-40B4-BE49-F238E27FC236}">
                <a16:creationId xmlns:a16="http://schemas.microsoft.com/office/drawing/2014/main" id="{3DD83D67-3760-44A1-866B-6E80A4D5F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2363" r="91018"/>
          <a:stretch/>
        </p:blipFill>
        <p:spPr>
          <a:xfrm>
            <a:off x="4542806" y="130035"/>
            <a:ext cx="114296" cy="6696024"/>
          </a:xfrm>
          <a:prstGeom prst="rect">
            <a:avLst/>
          </a:prstGeom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F59185C-1BAD-4C6D-970F-2CE679FADEB0}"/>
              </a:ext>
            </a:extLst>
          </p:cNvPr>
          <p:cNvSpPr/>
          <p:nvPr/>
        </p:nvSpPr>
        <p:spPr>
          <a:xfrm>
            <a:off x="4485861" y="-2096499"/>
            <a:ext cx="2958703" cy="2290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5C488C63-1EAE-4D44-A069-180BC0E00FC3}"/>
              </a:ext>
            </a:extLst>
          </p:cNvPr>
          <p:cNvSpPr/>
          <p:nvPr/>
        </p:nvSpPr>
        <p:spPr>
          <a:xfrm>
            <a:off x="7678015" y="-112686"/>
            <a:ext cx="591818" cy="46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5 -5.92593E-6 L 1.00457 0.00184 " pathEditMode="fixed" rAng="0" ptsTypes="AA">
                                      <p:cBhvr>
                                        <p:cTn id="6" dur="16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2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77752C-4294-4359-BB6C-277495DB1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49" t="9178" r="36164" b="8962"/>
          <a:stretch/>
        </p:blipFill>
        <p:spPr>
          <a:xfrm>
            <a:off x="4712350" y="629446"/>
            <a:ext cx="2806995" cy="56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92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36B58CC-1D7B-4B4E-9197-FCD8C6667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1" y="0"/>
            <a:ext cx="3429360" cy="661461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BF097C-D495-4947-B1A4-FC3D49BD2BBC}"/>
              </a:ext>
            </a:extLst>
          </p:cNvPr>
          <p:cNvSpPr/>
          <p:nvPr/>
        </p:nvSpPr>
        <p:spPr>
          <a:xfrm>
            <a:off x="425954" y="619053"/>
            <a:ext cx="2777384" cy="5136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indoor, plant, flower&#10;&#10;Description automatically generated">
            <a:extLst>
              <a:ext uri="{FF2B5EF4-FFF2-40B4-BE49-F238E27FC236}">
                <a16:creationId xmlns:a16="http://schemas.microsoft.com/office/drawing/2014/main" id="{F7D4E681-CEB3-4120-88F9-0114FE8EE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2" r="29136"/>
          <a:stretch/>
        </p:blipFill>
        <p:spPr>
          <a:xfrm>
            <a:off x="396875" y="615469"/>
            <a:ext cx="2832099" cy="515048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A7D6F4-4F7A-47CE-A659-A2DCBDB4BE10}"/>
              </a:ext>
            </a:extLst>
          </p:cNvPr>
          <p:cNvSpPr/>
          <p:nvPr/>
        </p:nvSpPr>
        <p:spPr>
          <a:xfrm>
            <a:off x="371240" y="819134"/>
            <a:ext cx="2832098" cy="3565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Anthony’s Little 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7D0F2-83F8-4D24-ADDC-432323594C5C}"/>
              </a:ext>
            </a:extLst>
          </p:cNvPr>
          <p:cNvSpPr txBox="1"/>
          <p:nvPr/>
        </p:nvSpPr>
        <p:spPr>
          <a:xfrm>
            <a:off x="2340212" y="23118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D58FFB-C451-488C-AC19-DCB06D1A7E8D}"/>
              </a:ext>
            </a:extLst>
          </p:cNvPr>
          <p:cNvSpPr/>
          <p:nvPr/>
        </p:nvSpPr>
        <p:spPr>
          <a:xfrm>
            <a:off x="356972" y="1421724"/>
            <a:ext cx="2832098" cy="3565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Filtered Search: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AE1964-5050-4611-8575-3261586391D5}"/>
              </a:ext>
            </a:extLst>
          </p:cNvPr>
          <p:cNvSpPr/>
          <p:nvPr/>
        </p:nvSpPr>
        <p:spPr>
          <a:xfrm>
            <a:off x="414635" y="2049895"/>
            <a:ext cx="1299667" cy="1592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Georgia" panose="020405020504050203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392309-421B-42CA-916A-41B3E4B04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42" y="2163253"/>
            <a:ext cx="1056063" cy="13716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40E8B9-908F-45B0-9455-4AD45DF7F4E2}"/>
              </a:ext>
            </a:extLst>
          </p:cNvPr>
          <p:cNvSpPr/>
          <p:nvPr/>
        </p:nvSpPr>
        <p:spPr>
          <a:xfrm>
            <a:off x="1857522" y="2049895"/>
            <a:ext cx="1299667" cy="1592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B5C1E5-C5E5-4D56-89A0-ADBAA4D6A384}"/>
              </a:ext>
            </a:extLst>
          </p:cNvPr>
          <p:cNvSpPr/>
          <p:nvPr/>
        </p:nvSpPr>
        <p:spPr>
          <a:xfrm>
            <a:off x="396874" y="3960030"/>
            <a:ext cx="1299667" cy="1592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DC6647-AED9-4C4F-B90B-EA35E9004295}"/>
              </a:ext>
            </a:extLst>
          </p:cNvPr>
          <p:cNvSpPr/>
          <p:nvPr/>
        </p:nvSpPr>
        <p:spPr>
          <a:xfrm>
            <a:off x="1814646" y="3998478"/>
            <a:ext cx="1299667" cy="1592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Georgia" panose="02040502050405020303" pitchFamily="18" charset="0"/>
            </a:endParaRP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82D13F41-9A6B-42D7-A72B-3E03E9AEB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95" y="2180645"/>
            <a:ext cx="1060704" cy="138558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7D766223-76F8-47AD-9BA2-0407D7BDC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2" y="4069598"/>
            <a:ext cx="877267" cy="1371600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06570826-19D9-4A64-B46D-40981EDB1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70" y="4108713"/>
            <a:ext cx="953354" cy="1371600"/>
          </a:xfrm>
          <a:prstGeom prst="rect">
            <a:avLst/>
          </a:prstGeom>
        </p:spPr>
      </p:pic>
      <p:pic>
        <p:nvPicPr>
          <p:cNvPr id="3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60E4152-D583-4699-82F3-38F73FFE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31" y="0"/>
            <a:ext cx="3429360" cy="661461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B16A4A-5FF0-4BAC-BF4B-747711C7C293}"/>
              </a:ext>
            </a:extLst>
          </p:cNvPr>
          <p:cNvSpPr/>
          <p:nvPr/>
        </p:nvSpPr>
        <p:spPr>
          <a:xfrm>
            <a:off x="6826754" y="619053"/>
            <a:ext cx="2777384" cy="5136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A picture containing indoor, plant, flower&#10;&#10;Description automatically generated">
            <a:extLst>
              <a:ext uri="{FF2B5EF4-FFF2-40B4-BE49-F238E27FC236}">
                <a16:creationId xmlns:a16="http://schemas.microsoft.com/office/drawing/2014/main" id="{27794AB9-B42D-4A16-8CAE-79B9D7EC0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2" r="29136"/>
          <a:stretch/>
        </p:blipFill>
        <p:spPr>
          <a:xfrm>
            <a:off x="6797675" y="615469"/>
            <a:ext cx="2832099" cy="515048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9E46A94-8102-4CEF-B4EE-61DF0F884D34}"/>
              </a:ext>
            </a:extLst>
          </p:cNvPr>
          <p:cNvSpPr/>
          <p:nvPr/>
        </p:nvSpPr>
        <p:spPr>
          <a:xfrm>
            <a:off x="6772040" y="819134"/>
            <a:ext cx="2832098" cy="3565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Anthony’s Little Library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A4839B-BD60-47ED-BD75-EC40DF40AE14}"/>
              </a:ext>
            </a:extLst>
          </p:cNvPr>
          <p:cNvSpPr txBox="1"/>
          <p:nvPr/>
        </p:nvSpPr>
        <p:spPr>
          <a:xfrm>
            <a:off x="8741012" y="23118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2CBD0F7-FA59-4D8E-A173-19CBADBCA431}"/>
              </a:ext>
            </a:extLst>
          </p:cNvPr>
          <p:cNvSpPr/>
          <p:nvPr/>
        </p:nvSpPr>
        <p:spPr>
          <a:xfrm>
            <a:off x="6914058" y="3672963"/>
            <a:ext cx="1299667" cy="1592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AE8455-A81F-4EAC-B1D2-102B44F2C7E5}"/>
              </a:ext>
            </a:extLst>
          </p:cNvPr>
          <p:cNvSpPr/>
          <p:nvPr/>
        </p:nvSpPr>
        <p:spPr>
          <a:xfrm>
            <a:off x="8252642" y="3710093"/>
            <a:ext cx="1299667" cy="1592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Georgia" panose="02040502050405020303" pitchFamily="18" charset="0"/>
            </a:endParaRPr>
          </a:p>
        </p:txBody>
      </p:sp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A73483A3-B1F5-41C3-9B3E-5CA62890F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14" y="3807580"/>
            <a:ext cx="953354" cy="137160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5B08437-537A-43C1-8586-FFA9AFA1410E}"/>
              </a:ext>
            </a:extLst>
          </p:cNvPr>
          <p:cNvSpPr/>
          <p:nvPr/>
        </p:nvSpPr>
        <p:spPr>
          <a:xfrm>
            <a:off x="6792662" y="1425649"/>
            <a:ext cx="2832098" cy="192360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9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Georgia" panose="02040502050405020303" pitchFamily="18" charset="0"/>
            </a:endParaRPr>
          </a:p>
        </p:txBody>
      </p:sp>
      <p:pic>
        <p:nvPicPr>
          <p:cNvPr id="12" name="Picture 1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151D3864-C8D5-4B22-B0A7-6B26EFE9B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821" y="3807580"/>
            <a:ext cx="971781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9611D0-12A8-413E-87F5-89E176064B14}"/>
              </a:ext>
            </a:extLst>
          </p:cNvPr>
          <p:cNvSpPr txBox="1"/>
          <p:nvPr/>
        </p:nvSpPr>
        <p:spPr>
          <a:xfrm>
            <a:off x="6914058" y="1678820"/>
            <a:ext cx="2489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>
                <a:solidFill>
                  <a:schemeClr val="bg1"/>
                </a:solidFill>
                <a:latin typeface="Georgia" panose="02040502050405020303" pitchFamily="18" charset="0"/>
              </a:rPr>
              <a:t>Harry P____________________</a:t>
            </a:r>
          </a:p>
          <a:p>
            <a:endParaRPr lang="en-US" sz="11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</a:rPr>
              <a:t>Harry Potter and the Sorcerer’s Stone</a:t>
            </a:r>
          </a:p>
          <a:p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</a:rPr>
              <a:t>_________________________</a:t>
            </a:r>
          </a:p>
          <a:p>
            <a:endParaRPr lang="en-US" sz="11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</a:rPr>
              <a:t>Harry Potter and the Deathly Hallows</a:t>
            </a:r>
          </a:p>
        </p:txBody>
      </p:sp>
    </p:spTree>
    <p:extLst>
      <p:ext uri="{BB962C8B-B14F-4D97-AF65-F5344CB8AC3E}">
        <p14:creationId xmlns:p14="http://schemas.microsoft.com/office/powerpoint/2010/main" val="157536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of a cell phone&#10;&#10;Description automatically generated">
            <a:extLst>
              <a:ext uri="{FF2B5EF4-FFF2-40B4-BE49-F238E27FC236}">
                <a16:creationId xmlns:a16="http://schemas.microsoft.com/office/drawing/2014/main" id="{07C5724C-82C7-405E-AD58-D1F9BC8E3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9"/>
          <a:stretch/>
        </p:blipFill>
        <p:spPr>
          <a:xfrm>
            <a:off x="4270088" y="142613"/>
            <a:ext cx="3651823" cy="6572774"/>
          </a:xfrm>
          <a:prstGeom prst="rect">
            <a:avLst/>
          </a:prstGeom>
        </p:spPr>
      </p:pic>
      <p:pic>
        <p:nvPicPr>
          <p:cNvPr id="4" name="Picture 3" descr="A picture containing indoor, plant, flower&#10;&#10;Description automatically generated">
            <a:extLst>
              <a:ext uri="{FF2B5EF4-FFF2-40B4-BE49-F238E27FC236}">
                <a16:creationId xmlns:a16="http://schemas.microsoft.com/office/drawing/2014/main" id="{B843DE0D-AF3A-4FD7-B188-DF53C0144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2" r="29136"/>
          <a:stretch/>
        </p:blipFill>
        <p:spPr>
          <a:xfrm>
            <a:off x="4639112" y="619855"/>
            <a:ext cx="2897793" cy="5269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EA4F96-DCDB-491B-B54C-8B40E0B41C23}"/>
              </a:ext>
            </a:extLst>
          </p:cNvPr>
          <p:cNvSpPr/>
          <p:nvPr/>
        </p:nvSpPr>
        <p:spPr>
          <a:xfrm>
            <a:off x="5686498" y="3589020"/>
            <a:ext cx="803017" cy="4004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LOGIN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A5F806-C9A3-479B-9DB2-99DB8A7206F8}"/>
              </a:ext>
            </a:extLst>
          </p:cNvPr>
          <p:cNvSpPr/>
          <p:nvPr/>
        </p:nvSpPr>
        <p:spPr>
          <a:xfrm>
            <a:off x="5520033" y="5145586"/>
            <a:ext cx="1135946" cy="4004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REGISTER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387955-9A02-4FD9-AC46-73AACF68FA6F}"/>
              </a:ext>
            </a:extLst>
          </p:cNvPr>
          <p:cNvSpPr/>
          <p:nvPr/>
        </p:nvSpPr>
        <p:spPr>
          <a:xfrm>
            <a:off x="5667964" y="4845095"/>
            <a:ext cx="840084" cy="3004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Georgia" panose="02040502050405020303" pitchFamily="18" charset="0"/>
              </a:rPr>
              <a:t>Not a user?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63EBD7-D166-4989-9397-98EF84C6118C}"/>
              </a:ext>
            </a:extLst>
          </p:cNvPr>
          <p:cNvSpPr/>
          <p:nvPr/>
        </p:nvSpPr>
        <p:spPr>
          <a:xfrm>
            <a:off x="5528026" y="3245222"/>
            <a:ext cx="1135946" cy="3004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Georgia" panose="02040502050405020303" pitchFamily="18" charset="0"/>
              </a:rPr>
              <a:t>        Remember 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0AC9B-5963-4372-ABA4-41A09C1222F9}"/>
              </a:ext>
            </a:extLst>
          </p:cNvPr>
          <p:cNvSpPr/>
          <p:nvPr/>
        </p:nvSpPr>
        <p:spPr>
          <a:xfrm>
            <a:off x="5714342" y="3352160"/>
            <a:ext cx="92756" cy="944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85A07E2-3331-4386-BF8E-754151C36688}"/>
              </a:ext>
            </a:extLst>
          </p:cNvPr>
          <p:cNvSpPr/>
          <p:nvPr/>
        </p:nvSpPr>
        <p:spPr>
          <a:xfrm>
            <a:off x="4936570" y="1874520"/>
            <a:ext cx="2318857" cy="137070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8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u="sng" dirty="0">
                <a:latin typeface="Georgia" panose="02040502050405020303" pitchFamily="18" charset="0"/>
              </a:rPr>
              <a:t>User Login _______________</a:t>
            </a:r>
          </a:p>
          <a:p>
            <a:endParaRPr lang="en-US" sz="1050" u="sng" dirty="0">
              <a:latin typeface="Georgia" panose="02040502050405020303" pitchFamily="18" charset="0"/>
            </a:endParaRPr>
          </a:p>
          <a:p>
            <a:r>
              <a:rPr lang="en-US" sz="1050" u="sng" dirty="0">
                <a:latin typeface="Georgia" panose="02040502050405020303" pitchFamily="18" charset="0"/>
              </a:rPr>
              <a:t>Email___________________</a:t>
            </a:r>
          </a:p>
          <a:p>
            <a:endParaRPr lang="en-US" sz="1050" u="sng" dirty="0">
              <a:latin typeface="Georgia" panose="02040502050405020303" pitchFamily="18" charset="0"/>
            </a:endParaRPr>
          </a:p>
          <a:p>
            <a:r>
              <a:rPr lang="en-US" sz="1050" u="sng" dirty="0">
                <a:latin typeface="Georgia" panose="02040502050405020303" pitchFamily="18" charset="0"/>
              </a:rPr>
              <a:t>***********_______________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4B094F-0DB7-4E3D-8C42-8026016E977A}"/>
              </a:ext>
            </a:extLst>
          </p:cNvPr>
          <p:cNvSpPr/>
          <p:nvPr/>
        </p:nvSpPr>
        <p:spPr>
          <a:xfrm>
            <a:off x="4757517" y="706049"/>
            <a:ext cx="2694843" cy="86798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Virtual Library</a:t>
            </a:r>
          </a:p>
          <a:p>
            <a:pPr algn="ctr"/>
            <a:r>
              <a:rPr lang="en-US" sz="1400" dirty="0">
                <a:latin typeface="Georgia" panose="02040502050405020303" pitchFamily="18" charset="0"/>
              </a:rPr>
              <a:t>_____________________</a:t>
            </a:r>
          </a:p>
          <a:p>
            <a:pPr algn="ctr"/>
            <a:r>
              <a:rPr lang="en-US" sz="1000" dirty="0">
                <a:latin typeface="Georgia" panose="02040502050405020303" pitchFamily="18" charset="0"/>
              </a:rPr>
              <a:t>LibraWorks Inc</a:t>
            </a:r>
            <a:endParaRPr lang="en-US" sz="900" dirty="0">
              <a:latin typeface="Georgia" panose="02040502050405020303" pitchFamily="18" charset="0"/>
            </a:endParaRP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EBDE8CB-6F2E-4A5A-A112-FC44B7886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15" y="1242419"/>
            <a:ext cx="257683" cy="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3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56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Georgia</vt:lpstr>
      <vt:lpstr>Sentinel Medium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Saylor</dc:creator>
  <cp:lastModifiedBy>Anthony Tran</cp:lastModifiedBy>
  <cp:revision>1</cp:revision>
  <dcterms:created xsi:type="dcterms:W3CDTF">2020-10-30T04:53:09Z</dcterms:created>
  <dcterms:modified xsi:type="dcterms:W3CDTF">2020-11-04T23:24:19Z</dcterms:modified>
</cp:coreProperties>
</file>